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>
      <p:cViewPr varScale="1">
        <p:scale>
          <a:sx n="84" d="100"/>
          <a:sy n="84" d="100"/>
        </p:scale>
        <p:origin x="30" y="4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3033F-C9F6-48A0-837F-0E7A136A356A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DDE2-F0C5-43F8-845F-EFA1F1BA42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91E4C-F8F1-4EED-AACD-ADADCA0E4A60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29801-ECEE-4C1F-94D4-0FAFD5BA24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BE207-E7A8-436F-9D67-11831F1A57E4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64A5-D2AE-43FD-85D2-2904964D2F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6AA37-77D2-4F9B-8160-76138C8D9EA1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A0D83-220A-4538-8F11-90AAC2B47D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D24E-2F48-44E1-B183-BBCCD169D6B0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3CD9E-44D8-4DF9-A1BE-EAAC04BD3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AA58-B486-40F3-A90A-22E208169FD5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920B-DEAB-42D4-90D9-48249D2366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6709A-F8BC-4913-B013-081AE53CDDD7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9B8E-60E2-4C09-8789-7F12BDC2F6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7124-C85F-4FC7-B076-2B38F2EB8097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982D-A2B1-48BC-9333-5F815792C4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0B6B-2434-40BD-B28D-FE6E1389E975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C543-ACB3-4261-A320-AB0A4425AC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92557-DB12-4188-A4D1-45CC01D7D2D9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1D14D-00E8-41D5-91A9-B9FCA1DD05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B227-DFEA-404B-B22E-B17F41366FDC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0E157-AACB-4323-8237-A417040D4D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C228299-E974-4FE5-924C-7387D9E3F99A}" type="datetimeFigureOut">
              <a:rPr lang="ja-JP" altLang="en-US"/>
              <a:pPr>
                <a:defRPr/>
              </a:pPr>
              <a:t>2022/7/29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B4E4B0-DACC-413D-BB8A-870731D368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342900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685800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028700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371600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49981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ctrTitle"/>
          </p:nvPr>
        </p:nvSpPr>
        <p:spPr>
          <a:xfrm>
            <a:off x="1638511" y="988840"/>
            <a:ext cx="5866978" cy="1430911"/>
          </a:xfrm>
          <a:ln w="127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kumimoji="0" lang="ja-JP" altLang="en-US" sz="3000" b="1">
                <a:latin typeface="+mj-ea"/>
              </a:rPr>
              <a:t>日本性差医学・医療学会学術集会</a:t>
            </a:r>
            <a:br>
              <a:rPr kumimoji="0" lang="en-US" altLang="ja-JP" sz="3000" b="1" dirty="0">
                <a:latin typeface="+mj-ea"/>
              </a:rPr>
            </a:br>
            <a:r>
              <a:rPr kumimoji="0" lang="ja-JP" altLang="en-US" sz="3000" b="1" dirty="0">
                <a:latin typeface="+mj-ea"/>
              </a:rPr>
              <a:t>ＣＯ Ｉ</a:t>
            </a:r>
            <a:r>
              <a:rPr kumimoji="0" lang="ja-JP" altLang="en-US" sz="2400" b="1" dirty="0">
                <a:latin typeface="+mj-ea"/>
              </a:rPr>
              <a:t>（利益相反） </a:t>
            </a:r>
            <a:r>
              <a:rPr kumimoji="0" lang="ja-JP" altLang="en-US" sz="3000" b="1" dirty="0">
                <a:latin typeface="+mj-ea"/>
              </a:rPr>
              <a:t>開示</a:t>
            </a:r>
            <a:br>
              <a:rPr kumimoji="0" lang="en-US" altLang="ja-JP" sz="3000" b="1" i="1" dirty="0">
                <a:latin typeface="+mj-ea"/>
              </a:rPr>
            </a:br>
            <a:r>
              <a:rPr kumimoji="0" lang="ja-JP" altLang="en-US" sz="2700" b="1" dirty="0">
                <a:latin typeface="+mj-ea"/>
              </a:rPr>
              <a:t>筆頭発表者名：　○○　○○</a:t>
            </a:r>
            <a:endParaRPr lang="ja-JP" altLang="en-US" sz="2700" dirty="0">
              <a:latin typeface="+mj-ea"/>
            </a:endParaRPr>
          </a:p>
        </p:txBody>
      </p:sp>
      <p:sp>
        <p:nvSpPr>
          <p:cNvPr id="14339" name="テキスト ボックス 3"/>
          <p:cNvSpPr txBox="1">
            <a:spLocks noChangeArrowheads="1"/>
          </p:cNvSpPr>
          <p:nvPr/>
        </p:nvSpPr>
        <p:spPr bwMode="auto">
          <a:xfrm>
            <a:off x="107758" y="58783"/>
            <a:ext cx="9036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ja-JP" altLang="en-US" sz="1600" b="1" dirty="0">
                <a:solidFill>
                  <a:schemeClr val="bg1">
                    <a:lumMod val="50000"/>
                  </a:schemeClr>
                </a:solidFill>
                <a:latin typeface="ＭＳ Ｐゴシック" charset="-128"/>
              </a:rPr>
              <a:t>様式</a:t>
            </a:r>
            <a:r>
              <a:rPr kumimoji="0" lang="ja-JP" altLang="en-US" sz="1600" b="1">
                <a:solidFill>
                  <a:schemeClr val="bg1">
                    <a:lumMod val="50000"/>
                  </a:schemeClr>
                </a:solidFill>
                <a:latin typeface="ＭＳ Ｐゴシック" charset="-128"/>
              </a:rPr>
              <a:t>１－</a:t>
            </a:r>
            <a:r>
              <a:rPr kumimoji="0" lang="ja-JP" altLang="en-US" sz="1600" b="1">
                <a:solidFill>
                  <a:schemeClr val="bg1">
                    <a:lumMod val="50000"/>
                  </a:schemeClr>
                </a:solidFill>
                <a:latin typeface="+mj-ea"/>
              </a:rPr>
              <a:t>Ａ</a:t>
            </a:r>
            <a:r>
              <a:rPr kumimoji="0" lang="en-US" altLang="ja-JP" sz="1600" b="1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 </a:t>
            </a:r>
            <a:r>
              <a:rPr kumimoji="0" lang="ja-JP" altLang="en-US" sz="1600" b="1">
                <a:solidFill>
                  <a:schemeClr val="bg1">
                    <a:lumMod val="50000"/>
                  </a:schemeClr>
                </a:solidFill>
                <a:latin typeface="+mj-ea"/>
              </a:rPr>
              <a:t>学術講演会口頭発表時、申告すべきＣＯＩがない場合</a:t>
            </a:r>
            <a:r>
              <a:rPr kumimoji="0" lang="ja-JP" altLang="en-US" sz="1600" b="1">
                <a:solidFill>
                  <a:schemeClr val="bg1">
                    <a:lumMod val="50000"/>
                  </a:schemeClr>
                </a:solidFill>
                <a:latin typeface="ＭＳ Ｐゴシック" charset="-128"/>
              </a:rPr>
              <a:t>（この行は消して、ご使用ください）</a:t>
            </a:r>
            <a:endParaRPr lang="ja-JP" altLang="en-US" sz="1600" dirty="0">
              <a:solidFill>
                <a:schemeClr val="bg1">
                  <a:lumMod val="50000"/>
                </a:schemeClr>
              </a:solidFill>
              <a:latin typeface="ＭＳ Ｐゴシック" charset="-128"/>
            </a:endParaRP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6444208" y="6220701"/>
            <a:ext cx="39964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日本性差医学・医療学会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F6D6CB9-903E-6559-1B73-F3A49CAE4D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8978" y="6095693"/>
            <a:ext cx="635230" cy="619349"/>
          </a:xfrm>
          <a:prstGeom prst="rect">
            <a:avLst/>
          </a:prstGeom>
        </p:spPr>
      </p:pic>
      <p:sp>
        <p:nvSpPr>
          <p:cNvPr id="9" name="サブタイトル 2">
            <a:extLst>
              <a:ext uri="{FF2B5EF4-FFF2-40B4-BE49-F238E27FC236}">
                <a16:creationId xmlns:a16="http://schemas.microsoft.com/office/drawing/2014/main" id="{27798F68-B864-D3A2-90B8-F4698E6B58AE}"/>
              </a:ext>
            </a:extLst>
          </p:cNvPr>
          <p:cNvSpPr txBox="1">
            <a:spLocks/>
          </p:cNvSpPr>
          <p:nvPr/>
        </p:nvSpPr>
        <p:spPr bwMode="auto">
          <a:xfrm>
            <a:off x="899592" y="3098105"/>
            <a:ext cx="7704138" cy="17287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/>
            <a:r>
              <a:rPr lang="ja-JP" altLang="en-US" sz="360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演題発表に関連し，発表者全員について開示すべき</a:t>
            </a:r>
            <a:r>
              <a:rPr lang="en-US" altLang="ja-JP" sz="360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COI</a:t>
            </a:r>
            <a:r>
              <a:rPr lang="ja-JP" altLang="en-US" sz="360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関係にある企業等はありません。</a:t>
            </a:r>
            <a:endParaRPr lang="ja-JP" altLang="en-US" sz="3600" dirty="0">
              <a:solidFill>
                <a:schemeClr val="tx1"/>
              </a:solidFill>
              <a:latin typeface="Arial" charset="0"/>
              <a:ea typeface="ＭＳ ゴシック" pitchFamily="49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829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80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​​テーマ</vt:lpstr>
      <vt:lpstr>日本性差医学・医療学会学術集会 ＣＯ Ｉ（利益相反） 開示 筆頭発表者名：　○○　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日本臨床検査医学会 ＣＯ Ｉ 開示 筆頭発表者名：　○○　○○</dc:title>
  <dc:creator>Naotake Satoh</dc:creator>
  <cp:lastModifiedBy>DBF</cp:lastModifiedBy>
  <cp:revision>22</cp:revision>
  <dcterms:created xsi:type="dcterms:W3CDTF">2012-08-22T19:13:55Z</dcterms:created>
  <dcterms:modified xsi:type="dcterms:W3CDTF">2022-07-29T06:34:38Z</dcterms:modified>
</cp:coreProperties>
</file>