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84" d="100"/>
          <a:sy n="84" d="100"/>
        </p:scale>
        <p:origin x="30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998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1657350" y="485921"/>
            <a:ext cx="5866978" cy="1430911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3000" b="1">
                <a:latin typeface="+mj-ea"/>
              </a:rPr>
              <a:t>日本性差医学・医療学会学術集会</a:t>
            </a:r>
            <a:br>
              <a:rPr kumimoji="0" lang="en-US" altLang="ja-JP" sz="3000" b="1" dirty="0">
                <a:latin typeface="+mj-ea"/>
              </a:rPr>
            </a:br>
            <a:r>
              <a:rPr kumimoji="0" lang="ja-JP" altLang="en-US" sz="3000" b="1" dirty="0">
                <a:latin typeface="+mj-ea"/>
              </a:rPr>
              <a:t>ＣＯ Ｉ</a:t>
            </a:r>
            <a:r>
              <a:rPr kumimoji="0" lang="ja-JP" altLang="en-US" sz="2400" b="1" dirty="0">
                <a:latin typeface="+mj-ea"/>
              </a:rPr>
              <a:t>（利益相反） </a:t>
            </a:r>
            <a:r>
              <a:rPr kumimoji="0" lang="ja-JP" altLang="en-US" sz="3000" b="1" dirty="0">
                <a:latin typeface="+mj-ea"/>
              </a:rPr>
              <a:t>開示</a:t>
            </a:r>
            <a:br>
              <a:rPr kumimoji="0" lang="en-US" altLang="ja-JP" sz="3000" b="1" i="1" dirty="0">
                <a:latin typeface="+mj-ea"/>
              </a:rPr>
            </a:br>
            <a:r>
              <a:rPr kumimoji="0" lang="ja-JP" altLang="en-US" sz="2700" b="1" dirty="0">
                <a:latin typeface="+mj-ea"/>
              </a:rPr>
              <a:t>筆頭発表者名：　○○　○○</a:t>
            </a:r>
            <a:endParaRPr lang="ja-JP" altLang="en-US" sz="2700" dirty="0">
              <a:latin typeface="+mj-ea"/>
            </a:endParaRPr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197514" y="2026042"/>
            <a:ext cx="8748972" cy="3960441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ja-JP" altLang="en-US" sz="1800" b="1" dirty="0">
                <a:solidFill>
                  <a:schemeClr val="tx1"/>
                </a:solidFill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18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1800" b="1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18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/>
            <a:r>
              <a:rPr kumimoji="0" lang="ja-JP" altLang="en-US" sz="2100" b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⑨ 試薬・機器・役務等の供与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:       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　　⑩ 特別な便益の提供：　　　　</a:t>
            </a:r>
            <a:r>
              <a:rPr kumimoji="0" lang="en-US" altLang="ja-JP" sz="1725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1725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1725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107758" y="58783"/>
            <a:ext cx="903649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ja-JP" altLang="en-US" sz="1650" b="1" dirty="0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様式１－</a:t>
            </a:r>
            <a:r>
              <a:rPr kumimoji="0" lang="en-US" altLang="ja-JP" sz="1650" b="1" dirty="0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B</a:t>
            </a:r>
            <a:r>
              <a:rPr kumimoji="0" lang="ja-JP" altLang="en-US" sz="1650" b="1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　学術集会口頭</a:t>
            </a:r>
            <a:r>
              <a:rPr kumimoji="0" lang="ja-JP" altLang="en-US" sz="1650" b="1" dirty="0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発表時、申告す</a:t>
            </a:r>
            <a:r>
              <a:rPr kumimoji="0" lang="ja-JP" altLang="en-US" sz="1650" b="1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べきＣＯＩがある場合（この行は消して、ご使用ください）</a:t>
            </a:r>
            <a:endParaRPr lang="ja-JP" altLang="en-US" sz="1650" dirty="0">
              <a:solidFill>
                <a:schemeClr val="bg1">
                  <a:lumMod val="50000"/>
                </a:schemeClr>
              </a:solidFill>
              <a:latin typeface="ＭＳ Ｐゴシック" charset="-128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6444208" y="6220701"/>
            <a:ext cx="39964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日本性差医学・医療学会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F6D6CB9-903E-6559-1B73-F3A49CAE4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978" y="6095693"/>
            <a:ext cx="635230" cy="6193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259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日本性差医学・医療学会学術集会 ＣＯ Ｉ（利益相反） 開示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DBF</cp:lastModifiedBy>
  <cp:revision>22</cp:revision>
  <dcterms:created xsi:type="dcterms:W3CDTF">2012-08-22T19:13:55Z</dcterms:created>
  <dcterms:modified xsi:type="dcterms:W3CDTF">2022-07-29T06:31:19Z</dcterms:modified>
</cp:coreProperties>
</file>